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4D5"/>
    <a:srgbClr val="F7AE71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99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0EA00-AD46-4A98-B5F5-7886E8D2124B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74281-1963-482D-B738-B5367C05C6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049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74281-1963-482D-B738-B5367C05C63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066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D371-16E8-42E6-9FA1-8787D984DEC0}" type="datetimeFigureOut">
              <a:rPr lang="ko-KR" altLang="en-US" smtClean="0"/>
              <a:pPr/>
              <a:t>2022-06-23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76686-353C-48D8-AA04-C5CD840A5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atain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7430"/>
            <a:ext cx="6858000" cy="9136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600337"/>
              </p:ext>
            </p:extLst>
          </p:nvPr>
        </p:nvGraphicFramePr>
        <p:xfrm>
          <a:off x="250138" y="1671132"/>
          <a:ext cx="6351239" cy="7032529"/>
        </p:xfrm>
        <a:graphic>
          <a:graphicData uri="http://schemas.openxmlformats.org/drawingml/2006/table">
            <a:tbl>
              <a:tblPr/>
              <a:tblGrid>
                <a:gridCol w="950780"/>
                <a:gridCol w="417372"/>
                <a:gridCol w="743624"/>
                <a:gridCol w="634312"/>
                <a:gridCol w="436112"/>
                <a:gridCol w="996809"/>
                <a:gridCol w="376922"/>
                <a:gridCol w="738733"/>
                <a:gridCol w="260462"/>
                <a:gridCol w="796113"/>
              </a:tblGrid>
              <a:tr h="23657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지원분야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latinLnBrk="1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1</a:t>
                      </a:r>
                      <a:r>
                        <a:rPr lang="ko-KR" altLang="en-US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지망</a:t>
                      </a:r>
                      <a:r>
                        <a:rPr lang="en-US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en-US" sz="700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  </a:t>
                      </a:r>
                      <a:endParaRPr lang="ko-KR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latinLnBrk="1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2</a:t>
                      </a:r>
                      <a:r>
                        <a:rPr lang="ko-KR" altLang="en-US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지망</a:t>
                      </a:r>
                      <a:endParaRPr lang="ko-KR" sz="7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ctr" latinLnBrk="1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POA</a:t>
                      </a:r>
                      <a:r>
                        <a:rPr lang="en-US" altLang="ko-KR" sz="700" b="1" kern="100" baseline="0" dirty="0" smtClean="0"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ko-KR" altLang="en-US" sz="700" b="1" kern="100" baseline="0" dirty="0" smtClean="0">
                          <a:latin typeface="맑은 고딕"/>
                          <a:ea typeface="맑은 고딕"/>
                          <a:cs typeface="Times New Roman"/>
                        </a:rPr>
                        <a:t>가수그룹지원</a:t>
                      </a:r>
                      <a:endParaRPr lang="ko-KR" sz="7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07">
                <a:tc gridSpan="10">
                  <a:txBody>
                    <a:bodyPr/>
                    <a:lstStyle/>
                    <a:p>
                      <a:pPr indent="114300" algn="ctr" latinLnBrk="1"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1</a:t>
                      </a:r>
                      <a:r>
                        <a:rPr lang="en-US" sz="800" b="1" kern="10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.</a:t>
                      </a:r>
                      <a:r>
                        <a:rPr lang="en-US" sz="800" b="1" kern="100" baseline="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ko-KR" altLang="en-US" sz="800" b="1" kern="100" baseline="0" dirty="0" err="1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브로드캐스터</a:t>
                      </a:r>
                      <a:r>
                        <a:rPr lang="en-US" sz="800" b="1" kern="10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  2. </a:t>
                      </a:r>
                      <a:r>
                        <a:rPr lang="ko-KR" altLang="en-US" sz="800" b="1" kern="100" dirty="0" err="1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인플루언서</a:t>
                      </a:r>
                      <a:r>
                        <a:rPr lang="en-US" altLang="ko-KR" sz="800" b="1" kern="10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 </a:t>
                      </a:r>
                      <a:r>
                        <a:rPr lang="en-US" sz="800" b="1" kern="10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en-US" sz="800" b="1" kern="100" dirty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3</a:t>
                      </a:r>
                      <a:r>
                        <a:rPr lang="en-US" sz="800" b="1" kern="10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.</a:t>
                      </a:r>
                      <a:r>
                        <a:rPr lang="en-US" sz="800" b="1" kern="100" baseline="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ko-KR" altLang="en-US" sz="800" b="1" kern="100" baseline="0" dirty="0" err="1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쇼호스트</a:t>
                      </a:r>
                      <a:r>
                        <a:rPr lang="en-US" altLang="ko-KR" sz="800" b="1" kern="10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en-US" altLang="ko-KR" sz="800" b="1" kern="100" baseline="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en-US" altLang="ko-KR" sz="800" b="1" kern="100" dirty="0" smtClean="0">
                          <a:solidFill>
                            <a:srgbClr val="C00000"/>
                          </a:solidFill>
                          <a:latin typeface="맑은 고딕"/>
                          <a:ea typeface="맑은 고딕"/>
                          <a:cs typeface="Times New Roman"/>
                        </a:rPr>
                        <a:t>  </a:t>
                      </a:r>
                      <a:endParaRPr lang="ko-KR" sz="8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성명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한글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성명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영어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출생지</a:t>
                      </a:r>
                      <a:endParaRPr lang="ko-KR" sz="7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생년월일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700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 </a:t>
                      </a:r>
                      <a:r>
                        <a:rPr lang="ko-KR" sz="700" kern="100" dirty="0">
                          <a:latin typeface="맑은 고딕"/>
                          <a:ea typeface="맑은 고딕"/>
                          <a:cs typeface="Times New Roman"/>
                        </a:rPr>
                        <a:t>년</a:t>
                      </a:r>
                      <a:r>
                        <a:rPr lang="en-US" sz="700" kern="100" dirty="0">
                          <a:latin typeface="맑은 고딕"/>
                          <a:ea typeface="맑은 고딕"/>
                          <a:cs typeface="Times New Roman"/>
                        </a:rPr>
                        <a:t>     </a:t>
                      </a:r>
                      <a:r>
                        <a:rPr lang="en-US" sz="700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  </a:t>
                      </a:r>
                      <a:r>
                        <a:rPr lang="ko-KR" sz="700" kern="100" dirty="0">
                          <a:latin typeface="맑은 고딕"/>
                          <a:ea typeface="맑은 고딕"/>
                          <a:cs typeface="Times New Roman"/>
                        </a:rPr>
                        <a:t>월</a:t>
                      </a:r>
                      <a:r>
                        <a:rPr lang="en-US" sz="700" kern="100" dirty="0">
                          <a:latin typeface="맑은 고딕"/>
                          <a:ea typeface="맑은 고딕"/>
                          <a:cs typeface="Times New Roman"/>
                        </a:rPr>
                        <a:t>     </a:t>
                      </a:r>
                      <a:r>
                        <a:rPr lang="en-US" sz="700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  </a:t>
                      </a:r>
                      <a:r>
                        <a:rPr lang="ko-KR" sz="700" kern="100" dirty="0">
                          <a:latin typeface="맑은 고딕"/>
                          <a:ea typeface="맑은 고딕"/>
                          <a:cs typeface="Times New Roman"/>
                        </a:rPr>
                        <a:t>일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주소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 err="1">
                          <a:latin typeface="맑은 고딕"/>
                          <a:ea typeface="맑은 고딕"/>
                          <a:cs typeface="Times New Roman"/>
                        </a:rPr>
                        <a:t>이메일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전화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집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전화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휴대폰</a:t>
                      </a:r>
                      <a:r>
                        <a:rPr lang="en-US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신장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latinLnBrk="1">
                        <a:spcAft>
                          <a:spcPts val="0"/>
                        </a:spcAft>
                      </a:pPr>
                      <a:r>
                        <a:rPr lang="en-US" sz="700" kern="100" dirty="0">
                          <a:latin typeface="맑은 고딕"/>
                          <a:ea typeface="맑은 고딕"/>
                          <a:cs typeface="Times New Roman"/>
                        </a:rPr>
                        <a:t>         </a:t>
                      </a:r>
                      <a:r>
                        <a:rPr lang="en-US" sz="700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           </a:t>
                      </a:r>
                      <a:r>
                        <a:rPr lang="en-US" sz="700" kern="100" dirty="0">
                          <a:latin typeface="맑은 고딕"/>
                          <a:ea typeface="맑은 고딕"/>
                          <a:cs typeface="Times New Roman"/>
                        </a:rPr>
                        <a:t>cm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몸무게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spcAft>
                          <a:spcPts val="0"/>
                        </a:spcAft>
                      </a:pPr>
                      <a:r>
                        <a:rPr lang="en-US" sz="700" kern="100" dirty="0">
                          <a:latin typeface="맑은 고딕"/>
                          <a:ea typeface="맑은 고딕"/>
                          <a:cs typeface="Times New Roman"/>
                        </a:rPr>
                        <a:t>       </a:t>
                      </a:r>
                      <a:r>
                        <a:rPr lang="en-US" sz="700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    </a:t>
                      </a:r>
                      <a:r>
                        <a:rPr lang="en-US" sz="700" kern="100" dirty="0">
                          <a:latin typeface="맑은 고딕"/>
                          <a:ea typeface="맑은 고딕"/>
                          <a:cs typeface="Times New Roman"/>
                        </a:rPr>
                        <a:t>kg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혈액형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latinLnBrk="1">
                        <a:spcAft>
                          <a:spcPts val="0"/>
                        </a:spcAft>
                      </a:pPr>
                      <a:r>
                        <a:rPr lang="en-US" sz="700" kern="100" dirty="0">
                          <a:latin typeface="맑은 고딕"/>
                          <a:ea typeface="맑은 고딕"/>
                          <a:cs typeface="Times New Roman"/>
                        </a:rPr>
                        <a:t>      </a:t>
                      </a:r>
                      <a:r>
                        <a:rPr lang="en-US" sz="700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        </a:t>
                      </a:r>
                      <a:r>
                        <a:rPr lang="ko-KR" sz="700" kern="100" dirty="0">
                          <a:latin typeface="맑은 고딕"/>
                          <a:ea typeface="맑은 고딕"/>
                          <a:cs typeface="Times New Roman"/>
                        </a:rPr>
                        <a:t>형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최종학교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학과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>
                          <a:latin typeface="맑은 고딕"/>
                          <a:ea typeface="맑은 고딕"/>
                          <a:cs typeface="Times New Roman"/>
                        </a:rPr>
                        <a:t>현재직업</a:t>
                      </a:r>
                      <a:endParaRPr lang="ko-KR" sz="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장래희망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수상경력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>
                          <a:latin typeface="맑은 고딕"/>
                          <a:ea typeface="맑은 고딕"/>
                          <a:cs typeface="Times New Roman"/>
                        </a:rPr>
                        <a:t>사회경력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007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취미</a:t>
                      </a: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,</a:t>
                      </a:r>
                      <a:r>
                        <a:rPr 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특기</a:t>
                      </a:r>
                      <a:endParaRPr lang="ko-KR" sz="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3360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700" b="1" kern="100" dirty="0" err="1" smtClean="0">
                          <a:latin typeface="맑은 고딕"/>
                          <a:ea typeface="맑은 고딕"/>
                          <a:cs typeface="Times New Roman"/>
                        </a:rPr>
                        <a:t>인스타</a:t>
                      </a: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,</a:t>
                      </a:r>
                      <a:r>
                        <a:rPr lang="ko-KR" altLang="en-US" sz="700" b="1" kern="100" dirty="0" err="1" smtClean="0">
                          <a:latin typeface="맑은 고딕"/>
                          <a:ea typeface="맑은 고딕"/>
                          <a:cs typeface="Times New Roman"/>
                        </a:rPr>
                        <a:t>유튜브계정</a:t>
                      </a:r>
                      <a:endParaRPr lang="ko-KR" sz="7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7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1024">
                <a:tc gridSpan="10">
                  <a:txBody>
                    <a:bodyPr/>
                    <a:lstStyle/>
                    <a:p>
                      <a:pPr indent="101600" algn="ctr" latinLnBrk="1">
                        <a:spcAft>
                          <a:spcPts val="0"/>
                        </a:spcAft>
                      </a:pPr>
                      <a:r>
                        <a:rPr 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지</a:t>
                      </a: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원</a:t>
                      </a: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동</a:t>
                      </a: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기</a:t>
                      </a:r>
                      <a:r>
                        <a:rPr lang="en-US" altLang="ko-KR" sz="700" b="1" kern="100" dirty="0" smtClean="0"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endParaRPr lang="ko-KR" sz="7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39741">
                <a:tc gridSpan="10">
                  <a:txBody>
                    <a:bodyPr/>
                    <a:lstStyle/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l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ctr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indent="101600" algn="ctr" latinLnBrk="1">
                        <a:spcAft>
                          <a:spcPts val="0"/>
                        </a:spcAft>
                      </a:pPr>
                      <a:endParaRPr lang="en-US" altLang="ko-KR" sz="800" kern="100" dirty="0" smtClean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53532" marR="5353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69950" y="1287736"/>
            <a:ext cx="311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+mj-ea"/>
                <a:ea typeface="+mj-ea"/>
              </a:rPr>
              <a:t>2022 ANATAINER WORLD KOREA </a:t>
            </a:r>
            <a:endParaRPr lang="ko-KR" altLang="en-US" sz="1400" b="1" dirty="0"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476" y="211887"/>
            <a:ext cx="1023047" cy="1075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"/>
            <a:ext cx="6858000" cy="9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5" name="직사각형 2"/>
          <p:cNvSpPr>
            <a:spLocks noChangeArrowheads="1"/>
          </p:cNvSpPr>
          <p:nvPr/>
        </p:nvSpPr>
        <p:spPr bwMode="auto">
          <a:xfrm>
            <a:off x="3501009" y="755576"/>
            <a:ext cx="3059766" cy="38848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86" name="직사각형 1"/>
          <p:cNvSpPr>
            <a:spLocks noChangeArrowheads="1"/>
          </p:cNvSpPr>
          <p:nvPr/>
        </p:nvSpPr>
        <p:spPr bwMode="auto">
          <a:xfrm>
            <a:off x="320781" y="759134"/>
            <a:ext cx="3034615" cy="38848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562197" y="515248"/>
            <a:ext cx="49244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kern="100" dirty="0">
                <a:solidFill>
                  <a:prstClr val="black"/>
                </a:solidFill>
                <a:cs typeface="Times New Roman"/>
              </a:rPr>
              <a:t>상반신</a:t>
            </a:r>
            <a:endParaRPr lang="ko-KR" altLang="en-US" b="1" dirty="0"/>
          </a:p>
        </p:txBody>
      </p:sp>
      <p:sp>
        <p:nvSpPr>
          <p:cNvPr id="10" name="직사각형 9"/>
          <p:cNvSpPr/>
          <p:nvPr/>
        </p:nvSpPr>
        <p:spPr>
          <a:xfrm>
            <a:off x="4835967" y="540132"/>
            <a:ext cx="389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kern="100" dirty="0" smtClean="0">
                <a:solidFill>
                  <a:prstClr val="black"/>
                </a:solidFill>
                <a:cs typeface="Times New Roman"/>
              </a:rPr>
              <a:t>전신</a:t>
            </a:r>
            <a:endParaRPr lang="ko-KR" altLang="en-US" b="1" dirty="0"/>
          </a:p>
        </p:txBody>
      </p:sp>
      <p:sp>
        <p:nvSpPr>
          <p:cNvPr id="11" name="직사각형 10"/>
          <p:cNvSpPr/>
          <p:nvPr/>
        </p:nvSpPr>
        <p:spPr>
          <a:xfrm>
            <a:off x="3066008" y="287145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ko-KR" altLang="en-US" sz="1200" b="1" kern="100" spc="-150" dirty="0">
                <a:solidFill>
                  <a:prstClr val="black"/>
                </a:solidFill>
                <a:cs typeface="Times New Roman"/>
              </a:rPr>
              <a:t>첨부사진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87285" y="5174724"/>
            <a:ext cx="648072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동영상</a:t>
            </a:r>
            <a:endParaRPr kumimoji="1" lang="en-US" altLang="ko-KR" sz="1200" b="1" i="0" u="none" strike="noStrike" cap="none" spc="-15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자기소개</a:t>
            </a:r>
            <a:r>
              <a:rPr kumimoji="1" lang="en-US" altLang="ko-KR" sz="9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</a:t>
            </a:r>
            <a:r>
              <a:rPr kumimoji="1" lang="en-US" altLang="ko-KR" sz="900" b="1" dirty="0">
                <a:latin typeface="+mn-ea"/>
                <a:cs typeface="Times New Roman" pitchFamily="18" charset="0"/>
              </a:rPr>
              <a:t>6</a:t>
            </a:r>
            <a:r>
              <a:rPr kumimoji="1" lang="en-US" altLang="ko-KR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0</a:t>
            </a:r>
            <a:r>
              <a:rPr kumimoji="1" lang="ko-KR" altLang="en-US" sz="900" b="1" i="0" u="none" strike="noStrike" cap="none" spc="-1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초 이내</a:t>
            </a:r>
            <a:endParaRPr kumimoji="1" lang="en-US" altLang="ko-KR" sz="900" b="1" i="0" u="none" strike="noStrike" cap="none" spc="-15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자기소개 영상의 형식과 내용은 참가자가 원하는 방식으로 자유롭게 촬영</a:t>
            </a:r>
            <a:r>
              <a:rPr kumimoji="1" lang="en-US" altLang="ko-KR" sz="900" b="0" i="0" u="none" strike="noStrike" cap="none" spc="-10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900" b="0" i="0" u="none" strike="noStrike" cap="none" spc="-10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개인기나 다양한 개성을 촬영해서 제출해도 무방</a:t>
            </a:r>
            <a:r>
              <a:rPr kumimoji="1" lang="ko-KR" altLang="en-US" sz="900" spc="-100" dirty="0" smtClean="0">
                <a:latin typeface="+mn-ea"/>
                <a:cs typeface="Times New Roman" pitchFamily="18" charset="0"/>
              </a:rPr>
              <a:t>합니다</a:t>
            </a:r>
            <a:r>
              <a:rPr kumimoji="1" lang="en-US" altLang="ko-KR" sz="900" spc="-100" dirty="0" smtClean="0">
                <a:latin typeface="+mn-ea"/>
                <a:cs typeface="Times New Roman" pitchFamily="18" charset="0"/>
              </a:rPr>
              <a:t>.</a:t>
            </a:r>
            <a:endParaRPr kumimoji="1" lang="en-US" altLang="ko-KR" sz="900" b="0" i="0" u="none" strike="noStrike" cap="none" spc="-10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lvl="0"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FF0000"/>
                </a:solidFill>
                <a:latin typeface="+mn-ea"/>
                <a:cs typeface="Times New Roman" pitchFamily="18" charset="0"/>
              </a:rPr>
              <a:t>anatainerworldkorea@gmail.com</a:t>
            </a: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으로 </a:t>
            </a: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lvl="0"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자기소개서와 자기소개영상을 보내고 제목은 참가자이름으로 명시</a:t>
            </a:r>
            <a:r>
              <a:rPr kumimoji="1" lang="en-US" altLang="ko-KR" sz="900" spc="-100" dirty="0" smtClean="0">
                <a:latin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5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참가신청서를 대회 공식메일로 보낸 후 조직위원회 </a:t>
            </a: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공식 </a:t>
            </a:r>
            <a:r>
              <a:rPr kumimoji="1" lang="ko-KR" altLang="en-US" sz="900" b="0" i="0" u="none" strike="noStrike" cap="none" spc="-100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카카오톡</a:t>
            </a: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채널 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ID:</a:t>
            </a:r>
            <a:r>
              <a:rPr kumimoji="1" lang="ko-KR" altLang="en-US" sz="9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아나테이너월드</a:t>
            </a:r>
            <a:r>
              <a:rPr kumimoji="1" lang="ko-KR" altLang="en-US" sz="9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코리아</a:t>
            </a:r>
            <a:r>
              <a:rPr kumimoji="1" lang="ko-KR" altLang="en-US" sz="9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itchFamily="18" charset="0"/>
              </a:rPr>
              <a:t>로</a:t>
            </a:r>
            <a:endParaRPr kumimoji="1" lang="en-US" altLang="ko-KR" sz="900" b="0" i="0" u="none" strike="noStrike" cap="none" normalizeH="0" baseline="0" dirty="0" smtClean="0">
              <a:ln>
                <a:noFill/>
              </a:ln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 </a:t>
            </a:r>
            <a:endParaRPr kumimoji="1" lang="en-US" altLang="ko-KR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본인이름과 참가신청서를 제출했다고 보내주시면 </a:t>
            </a: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메일 확인을 하여 혹시나 누락여부를 파악해드리겠습니다</a:t>
            </a:r>
            <a:r>
              <a:rPr kumimoji="1" lang="en-US" altLang="ko-KR" sz="900" b="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.</a:t>
            </a:r>
            <a:endParaRPr kumimoji="1" lang="ko-KR" altLang="en-US" sz="900" b="0" i="0" u="none" strike="noStrike" cap="none" spc="-100" normalizeH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02242" y="8518642"/>
            <a:ext cx="2657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+mn-ea"/>
              </a:rPr>
              <a:t>2022</a:t>
            </a:r>
            <a:r>
              <a:rPr lang="en-US" altLang="ko-KR" sz="1000" spc="-300" dirty="0" smtClean="0">
                <a:latin typeface="+mn-ea"/>
              </a:rPr>
              <a:t> </a:t>
            </a:r>
            <a:r>
              <a:rPr lang="ko-KR" altLang="en-US" sz="1000" spc="-300" dirty="0" smtClean="0">
                <a:latin typeface="+mn-ea"/>
              </a:rPr>
              <a:t> </a:t>
            </a:r>
            <a:r>
              <a:rPr lang="ko-KR" altLang="en-US" sz="1000" spc="-150" dirty="0" err="1" smtClean="0">
                <a:latin typeface="+mn-ea"/>
              </a:rPr>
              <a:t>아나테이너</a:t>
            </a:r>
            <a:r>
              <a:rPr lang="ko-KR" altLang="en-US" sz="1000" spc="-300" dirty="0" smtClean="0">
                <a:latin typeface="+mn-ea"/>
              </a:rPr>
              <a:t> 월드    </a:t>
            </a:r>
            <a:r>
              <a:rPr lang="ko-KR" altLang="en-US" sz="1000" spc="-150" dirty="0" smtClean="0">
                <a:latin typeface="Prestige Elite Std" pitchFamily="49" charset="0"/>
              </a:rPr>
              <a:t>코리아</a:t>
            </a:r>
            <a:r>
              <a:rPr lang="en-US" altLang="ko-KR" sz="1000" spc="-300" dirty="0" smtClean="0">
                <a:latin typeface="Prestige Elite Std" pitchFamily="49" charset="0"/>
              </a:rPr>
              <a:t> </a:t>
            </a:r>
            <a:r>
              <a:rPr lang="ko-KR" altLang="en-US" sz="1000" spc="-150" dirty="0" smtClean="0">
                <a:latin typeface="Prestige Elite Std" pitchFamily="49" charset="0"/>
              </a:rPr>
              <a:t>선발대회</a:t>
            </a:r>
            <a:r>
              <a:rPr lang="ko-KR" altLang="en-US" sz="1000" spc="-300" dirty="0" smtClean="0">
                <a:latin typeface="Prestige Elite Std" pitchFamily="49" charset="0"/>
              </a:rPr>
              <a:t> </a:t>
            </a:r>
            <a:r>
              <a:rPr lang="ko-KR" altLang="en-US" sz="1000" spc="-150" dirty="0" smtClean="0">
                <a:latin typeface="Prestige Elite Std" pitchFamily="49" charset="0"/>
              </a:rPr>
              <a:t>조직위원회</a:t>
            </a:r>
            <a:endParaRPr lang="ko-KR" altLang="en-US" sz="1000" spc="-150" dirty="0">
              <a:latin typeface="Prestige Elite Std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50038" y="8697004"/>
            <a:ext cx="13452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hlinkClick r:id="rId2"/>
              </a:rPr>
              <a:t>www.anatainerworld.com</a:t>
            </a:r>
            <a:endParaRPr lang="ko-KR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136</Words>
  <Application>Microsoft Office PowerPoint</Application>
  <PresentationFormat>화면 슬라이드 쇼(4:3)</PresentationFormat>
  <Paragraphs>73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맑은 고딕</vt:lpstr>
      <vt:lpstr>Arial</vt:lpstr>
      <vt:lpstr>Prestige Elite Std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1</dc:creator>
  <cp:lastModifiedBy>Windows User</cp:lastModifiedBy>
  <cp:revision>27</cp:revision>
  <dcterms:created xsi:type="dcterms:W3CDTF">2018-12-18T06:56:25Z</dcterms:created>
  <dcterms:modified xsi:type="dcterms:W3CDTF">2022-06-23T02:33:04Z</dcterms:modified>
</cp:coreProperties>
</file>